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82" d="100"/>
          <a:sy n="82" d="100"/>
        </p:scale>
        <p:origin x="-3276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hotline@la-strada.org.ua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81" y="142845"/>
            <a:ext cx="5772169" cy="100013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У чому полягає різниця між фемінізмом і боротьбою за гендерну рівність?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42" y="1214414"/>
            <a:ext cx="6143667" cy="7786741"/>
          </a:xfrm>
          <a:ln>
            <a:prstDash val="sys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Фемінізм фокусуються виключно на посиленні ролі жінки в суспільстві.</a:t>
            </a:r>
          </a:p>
          <a:p>
            <a:pPr algn="l"/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Метою утвердження гендерної рівності є досягнення рівності у правах, обов'язках, можливостях чоловіків і жінок.</a:t>
            </a:r>
          </a:p>
          <a:p>
            <a:pPr algn="l"/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Жінки не повинні ставитись до чоловіків лише як до засобу збагачення. Чоловіки повинні не зловживати можливостями жінки у ведені домашнього господарства, а допомагати їй розвивати свої здібності та самовдосконалюватися.</a:t>
            </a:r>
          </a:p>
          <a:p>
            <a:pPr algn="l"/>
            <a:endParaRPr lang="uk-UA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uk-UA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9341" y="2928928"/>
            <a:ext cx="5411428" cy="12144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ГЕНДЕРНА РІВНІСТЬ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рівний правовий статус жінок і чоловіків та рівні можливості для його реалізації, що дозволяє особам обох статей брати рівні участь у всіх сферах життєдіяльності суспільства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2857496" y="4357687"/>
            <a:ext cx="3429024" cy="1571635"/>
          </a:xfrm>
          <a:prstGeom prst="wedgeRoundRectCallout">
            <a:avLst>
              <a:gd name="adj1" fmla="val -20958"/>
              <a:gd name="adj2" fmla="val 61609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СТАТЬ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 лише одна з характеристик людини. Тому незалежно від статі потрібно бачити в кожній людині саме людину та з повагою ставитись до її життєвого вибору.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8" y="6215074"/>
            <a:ext cx="5500726" cy="264320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ДИСКРИМІНАЦІЯ ЗА ОЗНАКОЮ СТАТІ </a:t>
            </a:r>
            <a:r>
              <a:rPr lang="uk-UA" dirty="0" smtClean="0"/>
              <a:t>– </a:t>
            </a:r>
            <a:r>
              <a:rPr lang="uk-UA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ситуація, за якої особа та/або група осіб за ознаками статі, що були, є та можуть бути дійсними або припущеними, зазнає обмеження у визнанні, реалізації або користуванні правами і свободами або привілеями в будь-якій формі, крім випадків, коли  такі обмеження або привілеї мають правомірну об'єктивно </a:t>
            </a:r>
            <a:r>
              <a:rPr lang="uk-UA" sz="1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обгрунтовану</a:t>
            </a:r>
            <a:r>
              <a:rPr lang="uk-UA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мету,  способи досягнення якої є належними та необхідними.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8" y="214282"/>
            <a:ext cx="6357982" cy="55721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uk-UA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Громадська організація </a:t>
            </a:r>
            <a:r>
              <a:rPr lang="uk-UA" sz="1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“Ла</a:t>
            </a:r>
            <a:r>
              <a:rPr lang="uk-UA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Страда”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одна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провідних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неурядових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жінок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600" dirty="0" smtClean="0"/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 2013 року Громадська організація «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Страда-Україна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забезпечує роботу єдиної в Україні Національної гарячої лінії для дітей та молоді.</a:t>
            </a:r>
            <a:br>
              <a:rPr lang="uk-UA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Діти, підлітки та студентська молодь мають можливість анонімно і конфіденційно отримати підтримку в будь-яких складних життєвих ситуаціях, а дорослі – проконсультуватися з психологами, юристами, соціальними працівниками та соціальними педагогами щодо ситуацій, які стосуються дітей та порушення їхніх прав.</a:t>
            </a:r>
            <a:br>
              <a:rPr lang="uk-UA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Підтримка поруч!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Звертайтеся за консультацією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uk-UA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600" dirty="0" smtClean="0"/>
              <a:t/>
            </a:r>
            <a:br>
              <a:rPr lang="uk-UA" sz="1600" dirty="0" smtClean="0"/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НАЦІОНАЛЬНА ГАРЯЧА ЛІНІЯ ДЛЯ ДІТЕЙ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МОЛОДІ ЗА НОМЕРОМ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800 500 225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116 111 (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мобільного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hotline@la-strada.org.ua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lastradaukraine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@nhl116123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90" y="6000760"/>
            <a:ext cx="6429420" cy="250033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endParaRPr lang="uk-UA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НАЦІОНАЛЬНА </a:t>
            </a:r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ГАРЯЧА ЛІНІЯ З ПОПЕРЕДЖЕННЯ ДОМАШНЬОГО НАСИЛЬСТВА, ТОРГІВЛІ ЛЮДЬМИ ТА ГЕНДЕРНОЇ ДИСКРИМІНАЦІЇ </a:t>
            </a:r>
          </a:p>
          <a:p>
            <a:pPr algn="ctr"/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0800 500 335 </a:t>
            </a:r>
          </a:p>
          <a:p>
            <a:pPr algn="ctr"/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116 123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мобільного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en-US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АНОНІМНО</a:t>
            </a:r>
            <a:r>
              <a:rPr lang="uk-U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КОНФІДЕНЦІЙНО</a:t>
            </a:r>
            <a:r>
              <a:rPr lang="uk-U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БЕЗКОШТОВНО</a:t>
            </a:r>
            <a:r>
              <a:rPr lang="uk-U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endParaRPr lang="uk-UA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uk-UA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2542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92" y="4500562"/>
            <a:ext cx="500067" cy="285752"/>
          </a:xfrm>
          <a:prstGeom prst="rect">
            <a:avLst/>
          </a:prstGeom>
        </p:spPr>
      </p:pic>
      <p:pic>
        <p:nvPicPr>
          <p:cNvPr id="8" name="Рисунок 7" descr="572814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00306" y="5072066"/>
            <a:ext cx="428628" cy="28575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51020188.jpg"/>
          <p:cNvPicPr>
            <a:picLocks noChangeAspect="1"/>
          </p:cNvPicPr>
          <p:nvPr/>
        </p:nvPicPr>
        <p:blipFill>
          <a:blip r:embed="rId2" cstate="print">
            <a:lum bright="-10000" contrast="20000"/>
          </a:blip>
          <a:srcRect l="1124" t="5814"/>
          <a:stretch>
            <a:fillRect/>
          </a:stretch>
        </p:blipFill>
        <p:spPr>
          <a:xfrm>
            <a:off x="357166" y="857224"/>
            <a:ext cx="6286544" cy="57864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228</Words>
  <PresentationFormat>Экран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У чому полягає різниця між фемінізмом і боротьбою за гендерну рівність?</vt:lpstr>
      <vt:lpstr> Україна Громадська організація “Ла Страда”  - одна з провідних неурядових організацій Україні у сфері захисту прав жінок та дітей.    З 2013 року Громадська організація «Ла Страда-Україна» забезпечує роботу єдиної в Україні Національної гарячої лінії для дітей та молоді. Діти, підлітки та студентська молодь мають можливість анонімно і конфіденційно отримати підтримку в будь-яких складних життєвих ситуаціях, а дорослі – проконсультуватися з психологами, юристами, соціальними працівниками та соціальними педагогами щодо ситуацій, які стосуються дітей та порушення їхніх прав. Підтримка поруч! Звертайтеся за консультацією:  НАЦІОНАЛЬНА ГАРЯЧА ЛІНІЯ ДЛЯ ДІТЕЙ  ТА МОЛОДІ ЗА НОМЕРОМ  0 800 500 225 або 116 111 (з мобільного)  email:hotline@la-strada.org.ua           @lastradaukraine         -  @nhl116123   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 чому полягає різниця між фемінізмом і боротьбою за гендерну рівність?</dc:title>
  <dc:creator>User1</dc:creator>
  <cp:lastModifiedBy>User1</cp:lastModifiedBy>
  <cp:revision>48</cp:revision>
  <dcterms:created xsi:type="dcterms:W3CDTF">2023-03-15T13:09:07Z</dcterms:created>
  <dcterms:modified xsi:type="dcterms:W3CDTF">2023-03-17T06:24:43Z</dcterms:modified>
</cp:coreProperties>
</file>